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4"/>
  </p:notesMasterIdLst>
  <p:sldIdLst>
    <p:sldId id="256" r:id="rId2"/>
    <p:sldId id="328" r:id="rId3"/>
    <p:sldId id="337" r:id="rId4"/>
    <p:sldId id="330" r:id="rId5"/>
    <p:sldId id="329" r:id="rId6"/>
    <p:sldId id="260" r:id="rId7"/>
    <p:sldId id="333" r:id="rId8"/>
    <p:sldId id="331" r:id="rId9"/>
    <p:sldId id="257" r:id="rId10"/>
    <p:sldId id="258" r:id="rId11"/>
    <p:sldId id="259" r:id="rId12"/>
    <p:sldId id="332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33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3333" autoAdjust="0"/>
  </p:normalViewPr>
  <p:slideViewPr>
    <p:cSldViewPr snapToGrid="0">
      <p:cViewPr varScale="1">
        <p:scale>
          <a:sx n="107" d="100"/>
          <a:sy n="107" d="100"/>
        </p:scale>
        <p:origin x="1278" y="7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36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89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Cain</a:t>
            </a:r>
          </a:p>
          <a:p>
            <a:r>
              <a:rPr lang="fr-FR" dirty="0"/>
              <a:t>John ripper</a:t>
            </a:r>
          </a:p>
          <a:p>
            <a:r>
              <a:rPr lang="fr-FR" dirty="0"/>
              <a:t>Hydra</a:t>
            </a:r>
          </a:p>
          <a:p>
            <a:r>
              <a:rPr lang="fr-FR" dirty="0" err="1"/>
              <a:t>Wfuzz</a:t>
            </a:r>
            <a:endParaRPr lang="fr-FR" dirty="0"/>
          </a:p>
          <a:p>
            <a:r>
              <a:rPr lang="fr-FR" dirty="0"/>
              <a:t>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765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https://www.youtube.com/watch?v=dZwbb42pdtg&amp;t=1033s&amp;pp=ygUaaGFja2luZyB3aWZpIG5ldHdvcmsgY2h1Y2s%3D</a:t>
            </a:r>
          </a:p>
          <a:p>
            <a:r>
              <a:rPr lang="fr-FR" dirty="0"/>
              <a:t>https://www.youtube.com/watch?v=WfYxrLaqlN8&amp;pp=ygUaaGFja2luZyB3aWZpIG5ldHdvcmsgY2h1Y2s%3D</a:t>
            </a:r>
          </a:p>
          <a:p>
            <a:r>
              <a:rPr lang="fr-FR" dirty="0"/>
              <a:t>https://www.youtube.com/watch?v=QDsSekMIHOw</a:t>
            </a:r>
          </a:p>
          <a:p>
            <a:r>
              <a:rPr lang="fr-FR" dirty="0"/>
              <a:t>https://www.youtube.com/watch?v=zYo4BHOjUHQ&amp;pp=ygUTbGludXhtaW50IGJldHRlcmNhcA%3D%3D</a:t>
            </a:r>
          </a:p>
          <a:p>
            <a:r>
              <a:rPr lang="fr-FR" dirty="0"/>
              <a:t>https://www.youtube.com/watch?v=jAfQvMxcokI&amp;pp=ygUXcGFzc2JvbHQgKyBuZXR3b3JrY2h1Y2s%3D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02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</p:spPr>
        <p:txBody>
          <a:bodyPr>
            <a:norm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GESTION D’IDENTITE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2" y="170481"/>
            <a:ext cx="11983538" cy="65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3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77" y="186170"/>
            <a:ext cx="8983851" cy="66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5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70" y="250556"/>
            <a:ext cx="11260164" cy="55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15" y="728420"/>
            <a:ext cx="9763588" cy="53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2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6" y="929898"/>
            <a:ext cx="10368180" cy="52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5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89" y="1069383"/>
            <a:ext cx="8795883" cy="46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1100"/>
          <a:stretch/>
        </p:blipFill>
        <p:spPr>
          <a:xfrm>
            <a:off x="1507039" y="526942"/>
            <a:ext cx="10504148" cy="56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81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18" y="960897"/>
            <a:ext cx="9802944" cy="50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77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14"/>
            <a:ext cx="10148404" cy="49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30" y="914400"/>
            <a:ext cx="10532270" cy="52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8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9C921B-3DBB-62E0-640B-E34934EF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178320"/>
            <a:ext cx="12101362" cy="1409850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 DE PASSES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312A-BA4A-25B8-A35F-E88D9E275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N’utiliser pas des mots de passe différents usages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Utiliser de mots de passe sécurisé : passe phrase avec des 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combinaisons robustes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Changer couramment les mots de passes</a:t>
            </a:r>
          </a:p>
        </p:txBody>
      </p:sp>
    </p:spTree>
    <p:extLst>
      <p:ext uri="{BB962C8B-B14F-4D97-AF65-F5344CB8AC3E}">
        <p14:creationId xmlns:p14="http://schemas.microsoft.com/office/powerpoint/2010/main" val="381112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39" y="1131377"/>
            <a:ext cx="9175864" cy="47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1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08" y="790413"/>
            <a:ext cx="10248824" cy="55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0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05" y="774915"/>
            <a:ext cx="9920591" cy="51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2" y="480447"/>
            <a:ext cx="11342146" cy="58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53" y="836909"/>
            <a:ext cx="10371152" cy="53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91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69" y="1053885"/>
            <a:ext cx="9618697" cy="51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85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16" y="774915"/>
            <a:ext cx="10801108" cy="498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8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94" y="1084882"/>
            <a:ext cx="9772637" cy="457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14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54" y="790413"/>
            <a:ext cx="9386104" cy="53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9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63" y="697424"/>
            <a:ext cx="9298631" cy="55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FF767-B0D2-0919-7A8C-E9747DE6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Combien de temps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5E028-BE90-7DC5-A8A4-4C2FF4710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07DE5F-EB89-FC7F-DFBC-BC0D81C6B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50" y="2059595"/>
            <a:ext cx="8791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45" y="1053884"/>
            <a:ext cx="11232971" cy="47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4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07" y="774916"/>
            <a:ext cx="9662603" cy="52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3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F8128E-114B-C65E-8F3D-0C086E4C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411EB8-EDA8-FFFB-5942-CE3197BA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855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D269D-C522-BB6B-BF56-52BB7DC7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373755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de GESTION DE MOT DE PASSE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A19CC4-6151-1C95-A089-EC6CEAEE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PASS : sur ordinateur local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PASSBOLT : en ligne ou sur ordinateur local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fournisseurs de gestions de mot de passe : 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NordVPN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CyberGhost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54119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08F64-88FB-C309-EA43-16543C0A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de brutes forces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E4B6F1-B572-50ED-2B9C-29578C2FF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Tester des mots de passes faibles (court, non aléatoire …) avec les alphabets choisis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Vérifier si vrai ou faux selon le cas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Captcha (surtout sur la création de compte automatisé)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Bannissement après plusieurs échecs</a:t>
            </a:r>
          </a:p>
        </p:txBody>
      </p:sp>
    </p:spTree>
    <p:extLst>
      <p:ext uri="{BB962C8B-B14F-4D97-AF65-F5344CB8AC3E}">
        <p14:creationId xmlns:p14="http://schemas.microsoft.com/office/powerpoint/2010/main" val="908445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6069A-1518-7CBE-E2E2-149E8C52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7EF70F-EECD-4308-9899-B99B8856A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1 : Stockage des mots de passes en clair (phishing)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2 : Utilisation de fonction de hachage + cryptage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3 : Délégation de sécurité (AWS)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2FA: Double Factor authentification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MFA : Multiple Factor Authentication (3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SSO : Single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Avec des protections du site web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721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75FF0F-EB92-7EC1-85A7-04E8963E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se fait 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le MFA?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426517-E3F8-84EC-4F27-E733E46FB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Something : Something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know,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92D5CF-1F13-9D4E-952C-4A1159BE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349"/>
            <a:ext cx="3829050" cy="36099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A21C02-F2C3-82F6-3800-2A01838B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395" y="2814398"/>
            <a:ext cx="3226970" cy="31630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52938EE-E0B2-396C-ADD4-A7BE2C87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878" y="3137765"/>
            <a:ext cx="4300122" cy="283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0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2" y="154983"/>
            <a:ext cx="11131188" cy="65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3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312"/>
          <a:stretch/>
        </p:blipFill>
        <p:spPr>
          <a:xfrm>
            <a:off x="67821" y="464949"/>
            <a:ext cx="12124179" cy="62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467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1920</TotalTime>
  <Words>318</Words>
  <Application>Microsoft Office PowerPoint</Application>
  <PresentationFormat>Grand écran</PresentationFormat>
  <Paragraphs>49</Paragraphs>
  <Slides>32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Times New Roman</vt:lpstr>
      <vt:lpstr>Rétrospective</vt:lpstr>
      <vt:lpstr>Ethical hacking GESTION D’IDENTITE   </vt:lpstr>
      <vt:lpstr>MOTS DE PASSES</vt:lpstr>
      <vt:lpstr>Combien de temps ?</vt:lpstr>
      <vt:lpstr>INSTALLATION de GESTION DE MOT DE PASSE</vt:lpstr>
      <vt:lpstr>Attaque de brutes forces</vt:lpstr>
      <vt:lpstr>Authentification</vt:lpstr>
      <vt:lpstr>Comment se fait le MFA?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166</cp:revision>
  <dcterms:created xsi:type="dcterms:W3CDTF">2024-11-24T07:42:02Z</dcterms:created>
  <dcterms:modified xsi:type="dcterms:W3CDTF">2024-12-13T05:21:45Z</dcterms:modified>
</cp:coreProperties>
</file>